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3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983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027283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574608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Настройка скорости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762607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449366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37790" y="5844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756434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492329" y="543591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877633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ключевые слова, указка, слова наоборот, предложения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A0C3978-67C6-E32D-9762-E7E26B1CC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33" y="220847"/>
            <a:ext cx="10258768" cy="790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/>
          <p:cNvSpPr/>
          <p:nvPr/>
        </p:nvSpPr>
        <p:spPr>
          <a:xfrm>
            <a:off x="172901" y="100687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50699D-6F25-4D99-4B7B-1F0D5DDE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973343"/>
            <a:ext cx="10835085" cy="7210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 и перспективы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446773"/>
            <a:ext cx="8067988" cy="159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обратный порядок, ключевые слова), с возможностью выбора, настройки скорости и прохождения тестов. Реализован интуитивный интерфейс, отображение прогресса и чёткая архитектура с хранением данных.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60622" y="3278113"/>
            <a:ext cx="8642049" cy="4657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0850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Перспективы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развития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: </a:t>
            </a:r>
          </a:p>
          <a:p>
            <a:pPr indent="450850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Система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постепенного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открытия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—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следующая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техника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indent="450850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становится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доступной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только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после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успешного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предыдущей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 за шторкой: движение области видимости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Зашумлённый текст: визуальные искажения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скрытые строки: развитие контекстного мышления</a:t>
            </a:r>
          </a:p>
          <a:p>
            <a:pPr indent="45085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Гибкая настройка: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Индивидуальная скорость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шрифта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Цветовая схема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377</Words>
  <Application>Microsoft Office PowerPoint</Application>
  <PresentationFormat>Произвольный</PresentationFormat>
  <Paragraphs>78</Paragraphs>
  <Slides>8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Noto Serif</vt:lpstr>
      <vt:lpstr>Noto Serif Medium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Аля Лис</cp:lastModifiedBy>
  <cp:revision>8</cp:revision>
  <dcterms:created xsi:type="dcterms:W3CDTF">2025-05-22T14:58:30Z</dcterms:created>
  <dcterms:modified xsi:type="dcterms:W3CDTF">2025-05-22T16:23:41Z</dcterms:modified>
</cp:coreProperties>
</file>